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5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85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 autoAdjust="0"/>
  </p:normalViewPr>
  <p:slideViewPr>
    <p:cSldViewPr>
      <p:cViewPr>
        <p:scale>
          <a:sx n="75" d="100"/>
          <a:sy n="75" d="100"/>
        </p:scale>
        <p:origin x="-1866" y="-90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jpe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B59DDF97-E4F5-DF11-9B1B-932EF893F9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xmlns="" id="{37AA13EC-EF0A-DD52-0BE4-8D7DE3979D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87F66FD8-00D5-33FA-06ED-A654F105E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FE510B84-DE2A-D979-E322-E8703CFC8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DDD007EB-2302-54BF-6BE9-D48746AA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1776280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5BC0D796-9E0A-2575-4610-5A20FE00F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xmlns="" id="{70694A02-D63E-9DBD-8F41-732E31C114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2DA7F274-1C3F-382E-E928-9725638ED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009353FF-AE08-53E6-6450-E6F3812D3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47FAE247-1BEA-963F-A00B-22B8A95B3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2246930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xmlns="" id="{1814911F-D70D-16D1-CAF1-4BCA20150E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xmlns="" id="{79249B7A-A1DF-4806-1298-6A642CDB9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8766E6BF-F75F-6BE7-25C9-54E0EC677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0DC2A386-BACC-25E3-44E6-DDDF0183C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99F22D31-DA85-CAB9-1E44-7C4649F47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2825071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15D7BBA3-C1EC-336D-EA0A-41E24AC5B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xmlns="" id="{8D3B4F71-B7D4-E820-0A49-5D69EC045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A661ADA8-E086-DD1F-CBE5-514C7BE49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DCA58587-0DC3-178D-A6DE-195BF7741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9C03BFB1-A402-B63F-DBF9-926D9C823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1596052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570D0F16-801A-CCCA-D683-09E8147FC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xmlns="" id="{C6D3CB18-BE1B-DB13-005F-83931AC12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AA7D1173-E416-543C-CE39-4106BC721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1C84D8C1-7D79-1EC2-4C3C-AB7D5DFB7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D013FA72-03B3-1A2D-1C67-8CF2A5027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904685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73B93201-F7FF-FC58-FFD2-7B37B66B1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xmlns="" id="{B48E0E10-3D89-B79F-3CCA-191A8CE383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xmlns="" id="{29A23A4D-CCE9-97B0-3CEC-851968224A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xmlns="" id="{11744578-1ED8-70E1-2CBA-0BB472CD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xmlns="" id="{74BC0B77-88B2-4533-2345-F872C80E5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xmlns="" id="{340C78AE-3C61-D858-A35E-AC9EE732B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3111858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FAA164DC-C84C-2B50-9C91-FE5954D3D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xmlns="" id="{2A449605-5FFC-B632-2494-79CD50722B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xmlns="" id="{01AC1F18-6B49-4424-8D1C-B79C8338A8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xmlns="" id="{D6B8DE7E-ADC4-8CEC-3BAB-68B09F46DA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xmlns="" id="{90D679E2-6A98-12F0-5AEB-7EBDDD8791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xmlns="" id="{1A2DD4DE-AAAB-4598-0664-11331DFA8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xmlns="" id="{A1B54F9D-EC1E-5362-A292-A11207819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xmlns="" id="{405C06E8-B7EA-89DC-8A87-5083283E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2808376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BA0F9C54-86BE-AEDE-CA76-5F13B236C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xmlns="" id="{C5F62085-683E-C527-86EB-092209841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xmlns="" id="{08A8C443-1267-33DC-970D-9E24602F4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xmlns="" id="{41628E8D-26DE-711E-69BE-1C53E254B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3384455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xmlns="" id="{0C8B71A5-D3D1-968A-B080-671DA3F4D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BF7C6FBB-14E2-E258-3474-D3CDA9FC0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xmlns="" id="{872A7C4E-5EF2-D06C-CF3D-BE752DFC9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244056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70585E33-F13D-21C1-4C4F-E36A683C6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xmlns="" id="{33EF0D86-B935-AABA-8C1C-76BC26EE1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xmlns="" id="{36611642-3B9E-A992-8CA9-80230C988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xmlns="" id="{B2E137B9-3E71-A224-7F9E-BED736C3C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xmlns="" id="{D1775F4F-D4E8-6D27-6F76-D3113E09C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xmlns="" id="{6BEBD6D7-443E-46B9-E46E-FF066E567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50923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D1C9F622-C3BA-040C-E7A9-C48FD825A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xmlns="" id="{0B45ED11-DF43-4487-0A3D-162DF754E1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xmlns="" id="{90E77EAC-9F00-0B40-F082-5CB895A01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xmlns="" id="{DF1F4203-4DFC-9008-369B-AAC42B434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xmlns="" id="{8CFAAF8A-AC1D-7602-3B59-25C3A711A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xmlns="" id="{11487BFA-3432-CD7F-286B-0536E2112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3582524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52000">
              <a:schemeClr val="accent1">
                <a:lumMod val="45000"/>
                <a:lumOff val="55000"/>
              </a:schemeClr>
            </a:gs>
            <a:gs pos="100000">
              <a:schemeClr val="accent5">
                <a:lumMod val="5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xmlns="" id="{12262305-20A3-01B4-B644-E941847F6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xmlns="" id="{5C36EFA5-2B7B-E0B7-BCE7-60C628F2E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1728D065-08AD-888F-DDC8-FE5B9FE6A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ADE07-26FF-4E19-8ED7-9C3FB0AFB180}" type="datetimeFigureOut">
              <a:rPr lang="it-IT" smtClean="0"/>
              <a:pPr/>
              <a:t>19/01/2023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3A0F2AFA-5AF2-7FC6-057E-DBDFF5310A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61C3F0E7-EC52-9BD0-AE9C-C74A10D97B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75D7A-6DC1-4B30-99B0-1D88E0F212A4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405511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www.thegamer.com/d-d-beyond-hasbr-wotc-price-hike-leak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Medieval Fantasy Wallpapers - Top Free Medieval Fantasy ...">
            <a:extLst>
              <a:ext uri="{FF2B5EF4-FFF2-40B4-BE49-F238E27FC236}">
                <a16:creationId xmlns:a16="http://schemas.microsoft.com/office/drawing/2014/main" xmlns="" id="{AC312BF3-03A4-550E-F942-BC4B031E8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Cutout trans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6681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210 ❤️Fantasy Backgrounds❤️ ideas | fantasy background, fantasy, backgroun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12192001" cy="6857999"/>
          </a:xfrm>
          <a:prstGeom prst="rect">
            <a:avLst/>
          </a:prstGeom>
          <a:noFill/>
        </p:spPr>
      </p:pic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xmlns="" id="{E0BCBCC7-FF18-CE4C-6ADF-881AFDC55A51}"/>
              </a:ext>
            </a:extLst>
          </p:cNvPr>
          <p:cNvSpPr/>
          <p:nvPr/>
        </p:nvSpPr>
        <p:spPr>
          <a:xfrm>
            <a:off x="1055440" y="548680"/>
            <a:ext cx="10081119" cy="5760640"/>
          </a:xfrm>
          <a:prstGeom prst="roundRect">
            <a:avLst/>
          </a:prstGeom>
          <a:blipFill>
            <a:blip r:embed="rId3" cstate="print"/>
            <a:tile tx="0" ty="0" sx="100000" sy="100000" flip="none" algn="tl"/>
          </a:blipFill>
          <a:ln w="38100">
            <a:solidFill>
              <a:srgbClr val="FFD85D"/>
            </a:solidFill>
          </a:ln>
          <a:effectLst>
            <a:outerShdw blurRad="50800" dist="50800" dir="5400000" algn="ctr" rotWithShape="0">
              <a:schemeClr val="tx1">
                <a:lumMod val="85000"/>
                <a:lumOff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it-IT" sz="2800" b="1" i="1" dirty="0"/>
              <a:t>Mi piacerebbe partecipare, ma penso che sia troppo tardi… </a:t>
            </a:r>
          </a:p>
          <a:p>
            <a:pPr algn="ctr"/>
            <a:endParaRPr lang="it-IT" dirty="0"/>
          </a:p>
          <a:p>
            <a:pPr algn="ctr"/>
            <a:endParaRPr lang="it-IT" dirty="0"/>
          </a:p>
          <a:p>
            <a:pPr algn="ctr"/>
            <a:endParaRPr lang="it-IT" dirty="0"/>
          </a:p>
          <a:p>
            <a:pPr algn="ctr"/>
            <a:r>
              <a:rPr lang="it-IT" sz="2000" dirty="0"/>
              <a:t>NON E’ TROPPO TARDI per unirti a noi!</a:t>
            </a:r>
          </a:p>
          <a:p>
            <a:pPr algn="ctr"/>
            <a:endParaRPr lang="it-IT" sz="2000" dirty="0"/>
          </a:p>
          <a:p>
            <a:pPr algn="ctr"/>
            <a:r>
              <a:rPr lang="it-IT" sz="2000" dirty="0"/>
              <a:t>Sono disponibili diverse opzioni di partecipazione al progetto!</a:t>
            </a:r>
          </a:p>
          <a:p>
            <a:pPr algn="ctr"/>
            <a:r>
              <a:rPr lang="it-IT" sz="2000" dirty="0"/>
              <a:t>Contattate il TEAM SVILUPPO </a:t>
            </a:r>
          </a:p>
          <a:p>
            <a:pPr algn="ctr"/>
            <a:endParaRPr lang="it-IT" sz="2000" dirty="0"/>
          </a:p>
          <a:p>
            <a:pPr algn="ctr"/>
            <a:r>
              <a:rPr lang="it-IT" sz="2000" dirty="0"/>
              <a:t>sviluppo@dungeonhelper.it</a:t>
            </a:r>
          </a:p>
          <a:p>
            <a:pPr algn="ctr"/>
            <a:endParaRPr lang="it-IT" dirty="0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xmlns="" id="{B2F24857-CAF6-AE0A-AE33-872FBE5D96E5}"/>
              </a:ext>
            </a:extLst>
          </p:cNvPr>
          <p:cNvSpPr/>
          <p:nvPr/>
        </p:nvSpPr>
        <p:spPr>
          <a:xfrm>
            <a:off x="2495600" y="1268760"/>
            <a:ext cx="720080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6000" b="1" cap="none" spc="0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DUNGEON’s</a:t>
            </a:r>
            <a:r>
              <a:rPr lang="it-IT" sz="6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HELPER</a:t>
            </a:r>
          </a:p>
        </p:txBody>
      </p:sp>
    </p:spTree>
    <p:extLst>
      <p:ext uri="{BB962C8B-B14F-4D97-AF65-F5344CB8AC3E}">
        <p14:creationId xmlns:p14="http://schemas.microsoft.com/office/powerpoint/2010/main" xmlns="" val="2727264189"/>
      </p:ext>
    </p:extLst>
  </p:cSld>
  <p:clrMapOvr>
    <a:masterClrMapping/>
  </p:clrMapOvr>
  <p:transition spd="med" advTm="7000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loudscape by Apofiss on DeviantArt | Cloud drawing, Clouds, Anime scenery"/>
          <p:cNvPicPr>
            <a:picLocks noChangeAspect="1" noChangeArrowheads="1"/>
          </p:cNvPicPr>
          <p:nvPr/>
        </p:nvPicPr>
        <p:blipFill>
          <a:blip r:embed="rId2" cstate="print"/>
          <a:srcRect t="8236"/>
          <a:stretch>
            <a:fillRect/>
          </a:stretch>
        </p:blipFill>
        <p:spPr bwMode="auto">
          <a:xfrm>
            <a:off x="-1" y="-17728"/>
            <a:ext cx="12221517" cy="6875728"/>
          </a:xfrm>
          <a:prstGeom prst="rect">
            <a:avLst/>
          </a:prstGeom>
          <a:noFill/>
        </p:spPr>
      </p:pic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xmlns="" id="{DA53E223-4B95-CAE7-06FE-920D8037C075}"/>
              </a:ext>
            </a:extLst>
          </p:cNvPr>
          <p:cNvSpPr/>
          <p:nvPr/>
        </p:nvSpPr>
        <p:spPr>
          <a:xfrm>
            <a:off x="3440349" y="2598882"/>
            <a:ext cx="5311301" cy="1660236"/>
          </a:xfrm>
          <a:prstGeom prst="roundRect">
            <a:avLst/>
          </a:prstGeom>
          <a:blipFill>
            <a:blip r:embed="rId3" cstate="print"/>
            <a:tile tx="0" ty="0" sx="100000" sy="100000" flip="none" algn="tl"/>
          </a:blipFill>
          <a:ln w="38100">
            <a:solidFill>
              <a:srgbClr val="FFD85D"/>
            </a:solidFill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CONTATTACI:</a:t>
            </a:r>
          </a:p>
          <a:p>
            <a:pPr algn="ctr"/>
            <a:endParaRPr lang="it-IT" dirty="0"/>
          </a:p>
          <a:p>
            <a:pPr algn="ctr"/>
            <a:r>
              <a:rPr lang="it-IT" dirty="0"/>
              <a:t>+39 188 788 937</a:t>
            </a:r>
          </a:p>
          <a:p>
            <a:pPr algn="ctr"/>
            <a:r>
              <a:rPr lang="it-IT" dirty="0"/>
              <a:t>info@dungeonhelper.it</a:t>
            </a:r>
          </a:p>
        </p:txBody>
      </p:sp>
    </p:spTree>
    <p:extLst>
      <p:ext uri="{BB962C8B-B14F-4D97-AF65-F5344CB8AC3E}">
        <p14:creationId xmlns:p14="http://schemas.microsoft.com/office/powerpoint/2010/main" xmlns="" val="652123012"/>
      </p:ext>
    </p:extLst>
  </p:cSld>
  <p:clrMapOvr>
    <a:masterClrMapping/>
  </p:clrMapOvr>
  <p:transition spd="med" advTm="5000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Medieval Fantasy Wallpapers - Top Free Medieval Fantasy ...">
            <a:extLst>
              <a:ext uri="{FF2B5EF4-FFF2-40B4-BE49-F238E27FC236}">
                <a16:creationId xmlns:a16="http://schemas.microsoft.com/office/drawing/2014/main" xmlns="" id="{AC312BF3-03A4-550E-F942-BC4B031E8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Cutout trans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6681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xmlns="" id="{F3F8874A-6673-FCA6-8F2F-2FEF7C80A60E}"/>
              </a:ext>
            </a:extLst>
          </p:cNvPr>
          <p:cNvSpPr/>
          <p:nvPr/>
        </p:nvSpPr>
        <p:spPr>
          <a:xfrm>
            <a:off x="335360" y="3040895"/>
            <a:ext cx="11521280" cy="748145"/>
          </a:xfrm>
          <a:prstGeom prst="rect">
            <a:avLst/>
          </a:prstGeom>
          <a:blipFill>
            <a:blip r:embed="rId4" cstate="print"/>
            <a:tile tx="0" ty="0" sx="100000" sy="100000" flip="none" algn="tl"/>
          </a:blip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rgbClr val="FFD85D"/>
                </a:solidFill>
                <a:latin typeface="Bookman Old Style" panose="02050604050505020204" pitchFamily="18" charset="0"/>
              </a:rPr>
              <a:t>Ti è mai capitato di non trovare proprio QUELLA regola quando ne avevi bisogno?</a:t>
            </a:r>
            <a:endParaRPr lang="it-IT" dirty="0">
              <a:solidFill>
                <a:srgbClr val="FFD85D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63734640"/>
      </p:ext>
    </p:extLst>
  </p:cSld>
  <p:clrMapOvr>
    <a:masterClrMapping/>
  </p:clrMapOvr>
  <p:transition spd="med" advTm="500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Medieval Fantasy Wallpapers - Top Free Medieval Fantasy ...">
            <a:extLst>
              <a:ext uri="{FF2B5EF4-FFF2-40B4-BE49-F238E27FC236}">
                <a16:creationId xmlns:a16="http://schemas.microsoft.com/office/drawing/2014/main" xmlns="" id="{CFA8C434-D674-4C0B-E7D7-1D4AE7C3B2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Cutout trans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6681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xmlns="" id="{98154293-A0A7-F8E3-8541-9CE32A537D8A}"/>
              </a:ext>
            </a:extLst>
          </p:cNvPr>
          <p:cNvSpPr/>
          <p:nvPr/>
        </p:nvSpPr>
        <p:spPr>
          <a:xfrm>
            <a:off x="335360" y="3040895"/>
            <a:ext cx="11521279" cy="748145"/>
          </a:xfrm>
          <a:prstGeom prst="rect">
            <a:avLst/>
          </a:prstGeom>
          <a:blipFill>
            <a:blip r:embed="rId4" cstate="print"/>
            <a:tile tx="0" ty="0" sx="100000" sy="100000" flip="none" algn="tl"/>
          </a:blip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rgbClr val="FFD85D"/>
                </a:solidFill>
                <a:latin typeface="Bookman Old Style" panose="02050604050505020204" pitchFamily="18" charset="0"/>
              </a:rPr>
              <a:t>Oppure, ti è mai capitato di non trovare proprio QUELLA mappa dell’ultimo piano della torre?</a:t>
            </a:r>
          </a:p>
        </p:txBody>
      </p:sp>
    </p:spTree>
    <p:extLst>
      <p:ext uri="{BB962C8B-B14F-4D97-AF65-F5344CB8AC3E}">
        <p14:creationId xmlns:p14="http://schemas.microsoft.com/office/powerpoint/2010/main" xmlns="" val="3469016521"/>
      </p:ext>
    </p:extLst>
  </p:cSld>
  <p:clrMapOvr>
    <a:masterClrMapping/>
  </p:clrMapOvr>
  <p:transition spd="med" advTm="500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Medieval Fantasy Wallpapers - Top Free Medieval Fantasy ...">
            <a:extLst>
              <a:ext uri="{FF2B5EF4-FFF2-40B4-BE49-F238E27FC236}">
                <a16:creationId xmlns:a16="http://schemas.microsoft.com/office/drawing/2014/main" xmlns="" id="{B4ABAA33-1BBF-6889-961D-B089F2D47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Cutout trans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6681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ttangolo 9">
            <a:extLst>
              <a:ext uri="{FF2B5EF4-FFF2-40B4-BE49-F238E27FC236}">
                <a16:creationId xmlns:a16="http://schemas.microsoft.com/office/drawing/2014/main" xmlns="" id="{010F5F63-FA0E-75E8-DAA3-87E662323CE6}"/>
              </a:ext>
            </a:extLst>
          </p:cNvPr>
          <p:cNvSpPr/>
          <p:nvPr/>
        </p:nvSpPr>
        <p:spPr>
          <a:xfrm>
            <a:off x="335360" y="3040895"/>
            <a:ext cx="11521279" cy="748145"/>
          </a:xfrm>
          <a:prstGeom prst="rect">
            <a:avLst/>
          </a:prstGeom>
          <a:blipFill>
            <a:blip r:embed="rId4" cstate="print"/>
            <a:tile tx="0" ty="0" sx="100000" sy="100000" flip="none" algn="tl"/>
          </a:blip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rgbClr val="FFD85D"/>
                </a:solidFill>
                <a:latin typeface="Bookman Old Style" panose="02050604050505020204" pitchFamily="18" charset="0"/>
              </a:rPr>
              <a:t>Questi inconvenienti non avevano soluzione…</a:t>
            </a:r>
          </a:p>
        </p:txBody>
      </p:sp>
    </p:spTree>
    <p:extLst>
      <p:ext uri="{BB962C8B-B14F-4D97-AF65-F5344CB8AC3E}">
        <p14:creationId xmlns:p14="http://schemas.microsoft.com/office/powerpoint/2010/main" xmlns="" val="1457652084"/>
      </p:ext>
    </p:extLst>
  </p:cSld>
  <p:clrMapOvr>
    <a:masterClrMapping/>
  </p:clrMapOvr>
  <p:transition spd="med" advTm="500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losione: 8 punte 2">
            <a:extLst>
              <a:ext uri="{FF2B5EF4-FFF2-40B4-BE49-F238E27FC236}">
                <a16:creationId xmlns:a16="http://schemas.microsoft.com/office/drawing/2014/main" xmlns="" id="{4CB1BF3D-9711-E937-7045-6693165F99EB}"/>
              </a:ext>
            </a:extLst>
          </p:cNvPr>
          <p:cNvSpPr/>
          <p:nvPr/>
        </p:nvSpPr>
        <p:spPr>
          <a:xfrm>
            <a:off x="905164" y="175490"/>
            <a:ext cx="10806546" cy="6183745"/>
          </a:xfrm>
          <a:prstGeom prst="irregularSeal1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xmlns="" id="{7F01E747-C673-1866-0C04-FA4751F0D756}"/>
              </a:ext>
            </a:extLst>
          </p:cNvPr>
          <p:cNvSpPr/>
          <p:nvPr/>
        </p:nvSpPr>
        <p:spPr>
          <a:xfrm>
            <a:off x="3568359" y="2228425"/>
            <a:ext cx="5480155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t-IT" sz="9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ADESSO SI</a:t>
            </a:r>
          </a:p>
        </p:txBody>
      </p:sp>
      <p:pic>
        <p:nvPicPr>
          <p:cNvPr id="2" name="Picture 2" descr="Medieval Fantasy Wallpapers - Top Free Medieval Fantasy ...">
            <a:extLst>
              <a:ext uri="{FF2B5EF4-FFF2-40B4-BE49-F238E27FC236}">
                <a16:creationId xmlns:a16="http://schemas.microsoft.com/office/drawing/2014/main" xmlns="" id="{85F816AE-77B3-42FB-6EC6-01EE86B86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Cutout trans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6681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xmlns="" id="{BEA4DFF9-D4F7-69B5-61AC-747C242F9779}"/>
              </a:ext>
            </a:extLst>
          </p:cNvPr>
          <p:cNvSpPr/>
          <p:nvPr/>
        </p:nvSpPr>
        <p:spPr>
          <a:xfrm>
            <a:off x="335360" y="3040895"/>
            <a:ext cx="11521279" cy="748145"/>
          </a:xfrm>
          <a:prstGeom prst="rect">
            <a:avLst/>
          </a:prstGeom>
          <a:blipFill>
            <a:blip r:embed="rId4" cstate="print"/>
            <a:tile tx="0" ty="0" sx="100000" sy="100000" flip="none" algn="tl"/>
          </a:blip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400" dirty="0">
                <a:solidFill>
                  <a:srgbClr val="FFD85D"/>
                </a:solidFill>
                <a:latin typeface="Bookman Old Style" panose="02050604050505020204" pitchFamily="18" charset="0"/>
              </a:rPr>
              <a:t>MA ADESSO SI!</a:t>
            </a:r>
          </a:p>
        </p:txBody>
      </p:sp>
    </p:spTree>
    <p:extLst>
      <p:ext uri="{BB962C8B-B14F-4D97-AF65-F5344CB8AC3E}">
        <p14:creationId xmlns:p14="http://schemas.microsoft.com/office/powerpoint/2010/main" xmlns="" val="2029052595"/>
      </p:ext>
    </p:extLst>
  </p:cSld>
  <p:clrMapOvr>
    <a:masterClrMapping/>
  </p:clrMapOvr>
  <p:transition spd="med" advTm="500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edieval Fantasy Wallpapers - Top Free Medieval Fantasy ...">
            <a:extLst>
              <a:ext uri="{FF2B5EF4-FFF2-40B4-BE49-F238E27FC236}">
                <a16:creationId xmlns:a16="http://schemas.microsoft.com/office/drawing/2014/main" xmlns="" id="{3373894D-08B3-A708-BC73-5FD94CA59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artisticCutout trans="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xmlns="" id="{BEA4DFF9-D4F7-69B5-61AC-747C242F9779}"/>
              </a:ext>
            </a:extLst>
          </p:cNvPr>
          <p:cNvSpPr/>
          <p:nvPr/>
        </p:nvSpPr>
        <p:spPr>
          <a:xfrm>
            <a:off x="1055441" y="2132856"/>
            <a:ext cx="10081120" cy="2016223"/>
          </a:xfrm>
          <a:prstGeom prst="rect">
            <a:avLst/>
          </a:prstGeom>
          <a:blipFill>
            <a:blip r:embed="rId4" cstate="print"/>
            <a:tile tx="0" ty="0" sx="100000" sy="100000" flip="none" algn="tl"/>
          </a:blipFill>
          <a:ln w="571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400" dirty="0">
              <a:latin typeface="Bookman Old Style" panose="02050604050505020204" pitchFamily="18" charset="0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xmlns="" id="{5B5F2DEB-6161-7471-7F7D-62B0FDE9FC26}"/>
              </a:ext>
            </a:extLst>
          </p:cNvPr>
          <p:cNvSpPr/>
          <p:nvPr/>
        </p:nvSpPr>
        <p:spPr>
          <a:xfrm>
            <a:off x="1055439" y="2420888"/>
            <a:ext cx="10081121" cy="15081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9200" b="1" cap="none" spc="0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DUNGEON’s</a:t>
            </a:r>
            <a:r>
              <a:rPr lang="it-IT" sz="92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HELPER</a:t>
            </a:r>
          </a:p>
        </p:txBody>
      </p:sp>
    </p:spTree>
    <p:extLst>
      <p:ext uri="{BB962C8B-B14F-4D97-AF65-F5344CB8AC3E}">
        <p14:creationId xmlns:p14="http://schemas.microsoft.com/office/powerpoint/2010/main" xmlns="" val="18296599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210 ❤️Fantasy Backgrounds❤️ ideas | fantasy background, fantasy, backgroun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12192001" cy="6857999"/>
          </a:xfrm>
          <a:prstGeom prst="rect">
            <a:avLst/>
          </a:prstGeom>
          <a:noFill/>
        </p:spPr>
      </p:pic>
      <p:sp>
        <p:nvSpPr>
          <p:cNvPr id="7" name="Rettangolo con angoli arrotondati 1">
            <a:extLst>
              <a:ext uri="{FF2B5EF4-FFF2-40B4-BE49-F238E27FC236}">
                <a16:creationId xmlns:a16="http://schemas.microsoft.com/office/drawing/2014/main" xmlns="" id="{8D147788-4769-A59D-04B9-AF51CB459FE3}"/>
              </a:ext>
            </a:extLst>
          </p:cNvPr>
          <p:cNvSpPr/>
          <p:nvPr/>
        </p:nvSpPr>
        <p:spPr>
          <a:xfrm>
            <a:off x="1055440" y="548680"/>
            <a:ext cx="10081120" cy="5760640"/>
          </a:xfrm>
          <a:prstGeom prst="roundRect">
            <a:avLst/>
          </a:prstGeom>
          <a:blipFill>
            <a:blip r:embed="rId3" cstate="print"/>
            <a:tile tx="0" ty="0" sx="100000" sy="100000" flip="none" algn="tl"/>
          </a:blipFill>
          <a:ln w="38100">
            <a:solidFill>
              <a:schemeClr val="accent4">
                <a:lumMod val="50000"/>
              </a:schemeClr>
            </a:solidFill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400" dirty="0" smtClean="0"/>
          </a:p>
          <a:p>
            <a:pPr algn="ctr"/>
            <a:endParaRPr lang="it-IT" sz="2400" dirty="0" smtClean="0"/>
          </a:p>
          <a:p>
            <a:pPr algn="ctr"/>
            <a:endParaRPr lang="it-IT" sz="2400" dirty="0" smtClean="0"/>
          </a:p>
          <a:p>
            <a:pPr algn="ctr"/>
            <a:r>
              <a:rPr lang="it-IT" sz="2400" dirty="0" smtClean="0"/>
              <a:t>E’ lo strumento fondamentale per ogni</a:t>
            </a:r>
          </a:p>
          <a:p>
            <a:pPr algn="ctr"/>
            <a:r>
              <a:rPr lang="it-IT" sz="2400" dirty="0" smtClean="0"/>
              <a:t>DUNGEON MASTER e per ogni gruppo di giocatori. </a:t>
            </a:r>
          </a:p>
          <a:p>
            <a:pPr algn="ctr"/>
            <a:endParaRPr lang="it-IT" sz="2400" dirty="0" smtClean="0"/>
          </a:p>
          <a:p>
            <a:pPr algn="ctr"/>
            <a:r>
              <a:rPr lang="it-IT" sz="2400" u="sng" dirty="0" smtClean="0"/>
              <a:t>Provalo gratuitamente con la </a:t>
            </a:r>
            <a:r>
              <a:rPr lang="it-IT" sz="2400" u="sng" dirty="0" smtClean="0">
                <a:solidFill>
                  <a:srgbClr val="FFD85D"/>
                </a:solidFill>
              </a:rPr>
              <a:t>trial a 14 giorni!</a:t>
            </a:r>
            <a:endParaRPr lang="it-IT" sz="2400" u="sng" dirty="0">
              <a:solidFill>
                <a:srgbClr val="FFD85D"/>
              </a:solidFill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xmlns="" id="{B2F24857-CAF6-AE0A-AE33-872FBE5D96E5}"/>
              </a:ext>
            </a:extLst>
          </p:cNvPr>
          <p:cNvSpPr/>
          <p:nvPr/>
        </p:nvSpPr>
        <p:spPr>
          <a:xfrm>
            <a:off x="2495600" y="1268760"/>
            <a:ext cx="720080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6000" b="1" cap="none" spc="0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DUNGEON’s</a:t>
            </a:r>
            <a:r>
              <a:rPr lang="it-IT" sz="6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HELPER</a:t>
            </a:r>
          </a:p>
        </p:txBody>
      </p:sp>
    </p:spTree>
    <p:extLst>
      <p:ext uri="{BB962C8B-B14F-4D97-AF65-F5344CB8AC3E}">
        <p14:creationId xmlns:p14="http://schemas.microsoft.com/office/powerpoint/2010/main" xmlns="" val="4013454654"/>
      </p:ext>
    </p:extLst>
  </p:cSld>
  <p:clrMapOvr>
    <a:masterClrMapping/>
  </p:clrMapOvr>
  <p:transition spd="med" advTm="9000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210 ❤️Fantasy Backgrounds❤️ ideas | fantasy background, fantasy, backgroun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12192001" cy="6857999"/>
          </a:xfrm>
          <a:prstGeom prst="rect">
            <a:avLst/>
          </a:prstGeom>
          <a:noFill/>
        </p:spPr>
      </p:pic>
      <p:sp>
        <p:nvSpPr>
          <p:cNvPr id="7" name="Rettangolo con angoli arrotondati 1">
            <a:extLst>
              <a:ext uri="{FF2B5EF4-FFF2-40B4-BE49-F238E27FC236}">
                <a16:creationId xmlns:a16="http://schemas.microsoft.com/office/drawing/2014/main" xmlns="" id="{23B8924C-C8AB-5C22-7C30-942CBF8B407E}"/>
              </a:ext>
            </a:extLst>
          </p:cNvPr>
          <p:cNvSpPr/>
          <p:nvPr/>
        </p:nvSpPr>
        <p:spPr>
          <a:xfrm>
            <a:off x="1272309" y="758537"/>
            <a:ext cx="4738254" cy="5541818"/>
          </a:xfrm>
          <a:prstGeom prst="roundRect">
            <a:avLst/>
          </a:prstGeom>
          <a:blipFill>
            <a:blip r:embed="rId3" cstate="print"/>
            <a:tile tx="0" ty="0" sx="100000" sy="100000" flip="none" algn="tl"/>
          </a:blipFill>
          <a:ln w="38100">
            <a:solidFill>
              <a:schemeClr val="accent4">
                <a:lumMod val="50000"/>
              </a:schemeClr>
            </a:solidFill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DUNGEON’s HELPER</a:t>
            </a:r>
          </a:p>
          <a:p>
            <a:pPr algn="ctr"/>
            <a:endParaRPr lang="it-IT" dirty="0"/>
          </a:p>
          <a:p>
            <a:pPr algn="ctr"/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Multi/piattaforma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Gestione degli Incontri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Possibilità di account multipli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Si fa tutto con una sottoscrizione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Inserisci e classifica i tuoi PDF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Possibilità di inserire NOTE AUDIO*</a:t>
            </a:r>
          </a:p>
          <a:p>
            <a:pPr algn="ctr"/>
            <a:endParaRPr lang="it-IT" dirty="0"/>
          </a:p>
          <a:p>
            <a:pPr algn="ctr"/>
            <a:r>
              <a:rPr lang="it-IT" dirty="0"/>
              <a:t>*solo versione PREMIUM</a:t>
            </a:r>
          </a:p>
          <a:p>
            <a:pPr algn="ctr"/>
            <a:endParaRPr lang="it-IT" dirty="0"/>
          </a:p>
          <a:p>
            <a:pPr algn="ctr"/>
            <a:r>
              <a:rPr lang="it-IT" dirty="0"/>
              <a:t>A soli 5€/</a:t>
            </a:r>
            <a:r>
              <a:rPr lang="it-IT" dirty="0" smtClean="0"/>
              <a:t>mese</a:t>
            </a:r>
            <a:br>
              <a:rPr lang="it-IT" dirty="0" smtClean="0"/>
            </a:br>
            <a:endParaRPr lang="en-US" dirty="0" smtClean="0">
              <a:hlinkClick r:id="rId4"/>
            </a:endParaRPr>
          </a:p>
          <a:p>
            <a:pPr algn="ctr"/>
            <a:endParaRPr lang="it-IT" dirty="0"/>
          </a:p>
        </p:txBody>
      </p:sp>
      <p:sp>
        <p:nvSpPr>
          <p:cNvPr id="8" name="Rettangolo con angoli arrotondati 1">
            <a:extLst>
              <a:ext uri="{FF2B5EF4-FFF2-40B4-BE49-F238E27FC236}">
                <a16:creationId xmlns:a16="http://schemas.microsoft.com/office/drawing/2014/main" xmlns="" id="{23B8924C-C8AB-5C22-7C30-942CBF8B407E}"/>
              </a:ext>
            </a:extLst>
          </p:cNvPr>
          <p:cNvSpPr/>
          <p:nvPr/>
        </p:nvSpPr>
        <p:spPr>
          <a:xfrm>
            <a:off x="6504709" y="758537"/>
            <a:ext cx="4738254" cy="5541818"/>
          </a:xfrm>
          <a:prstGeom prst="roundRect">
            <a:avLst/>
          </a:prstGeom>
          <a:blipFill>
            <a:blip r:embed="rId3" cstate="print"/>
            <a:tile tx="0" ty="0" sx="100000" sy="100000" flip="none" algn="tl"/>
          </a:blipFill>
          <a:ln w="38100">
            <a:solidFill>
              <a:schemeClr val="accent4">
                <a:lumMod val="50000"/>
              </a:schemeClr>
            </a:solidFill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2800" dirty="0"/>
          </a:p>
          <a:p>
            <a:pPr algn="ctr"/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Multi/piattaforma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 smtClean="0"/>
              <a:t>MyEncounters</a:t>
            </a:r>
            <a:r>
              <a:rPr lang="it-IT" dirty="0" smtClean="0"/>
              <a:t> BETA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Singolo Account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Due tipi di sottoscrizione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Solo materiale </a:t>
            </a:r>
            <a:r>
              <a:rPr lang="it-IT" dirty="0" err="1" smtClean="0"/>
              <a:t>WoTC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Non si possono inserire NOTE </a:t>
            </a:r>
            <a:r>
              <a:rPr lang="it-IT" dirty="0"/>
              <a:t>AUDIO*</a:t>
            </a:r>
          </a:p>
          <a:p>
            <a:pPr algn="ctr"/>
            <a:endParaRPr lang="it-IT" dirty="0"/>
          </a:p>
          <a:p>
            <a:pPr algn="ctr"/>
            <a:endParaRPr lang="it-IT" dirty="0"/>
          </a:p>
          <a:p>
            <a:pPr algn="ctr"/>
            <a:endParaRPr lang="it-IT" dirty="0"/>
          </a:p>
          <a:p>
            <a:pPr algn="ctr"/>
            <a:r>
              <a:rPr lang="it-IT" dirty="0" smtClean="0"/>
              <a:t>30$/mese</a:t>
            </a:r>
            <a:endParaRPr lang="en-US" dirty="0" smtClean="0">
              <a:hlinkClick r:id="rId4"/>
            </a:endParaRPr>
          </a:p>
          <a:p>
            <a:pPr algn="ctr"/>
            <a:endParaRPr lang="it-IT" dirty="0"/>
          </a:p>
        </p:txBody>
      </p:sp>
      <p:sp>
        <p:nvSpPr>
          <p:cNvPr id="4100" name="AutoShape 4" descr="D&amp;D Beyond Review | Gnome Stew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4102" name="AutoShape 6" descr="D&amp;D Beyond Review | Gnome Stew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4104" name="AutoShape 8" descr="D&amp;D Beyond Review | Gnome Stew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11" name="Immagine 10" descr="1eEPNQCce5HzPxTExrKWHw-ddblogo_dark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747000" y="1003578"/>
            <a:ext cx="2501900" cy="972961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210 ❤️Fantasy Backgrounds❤️ ideas | fantasy background, fantasy, backgroun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12192001" cy="6857999"/>
          </a:xfrm>
          <a:prstGeom prst="rect">
            <a:avLst/>
          </a:prstGeom>
          <a:noFill/>
        </p:spPr>
      </p:pic>
      <p:sp>
        <p:nvSpPr>
          <p:cNvPr id="2" name="Rettangolo con angoli arrotondati 1">
            <a:extLst>
              <a:ext uri="{FF2B5EF4-FFF2-40B4-BE49-F238E27FC236}">
                <a16:creationId xmlns:a16="http://schemas.microsoft.com/office/drawing/2014/main" xmlns="" id="{8D147788-4769-A59D-04B9-AF51CB459FE3}"/>
              </a:ext>
            </a:extLst>
          </p:cNvPr>
          <p:cNvSpPr/>
          <p:nvPr/>
        </p:nvSpPr>
        <p:spPr>
          <a:xfrm>
            <a:off x="1055440" y="548680"/>
            <a:ext cx="10081120" cy="5760640"/>
          </a:xfrm>
          <a:prstGeom prst="roundRect">
            <a:avLst/>
          </a:prstGeom>
          <a:blipFill>
            <a:blip r:embed="rId3" cstate="print"/>
            <a:tile tx="0" ty="0" sx="100000" sy="100000" flip="none" algn="tl"/>
          </a:blipFill>
          <a:ln w="38100">
            <a:solidFill>
              <a:schemeClr val="accent4">
                <a:lumMod val="50000"/>
              </a:schemeClr>
            </a:solidFill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i="1" dirty="0" smtClean="0"/>
          </a:p>
          <a:p>
            <a:pPr algn="ctr"/>
            <a:endParaRPr lang="it-IT" i="1" dirty="0" smtClean="0"/>
          </a:p>
          <a:p>
            <a:pPr algn="ctr"/>
            <a:endParaRPr lang="it-IT" i="1" dirty="0" smtClean="0"/>
          </a:p>
          <a:p>
            <a:pPr algn="ctr"/>
            <a:endParaRPr lang="it-IT" i="1" dirty="0" smtClean="0"/>
          </a:p>
          <a:p>
            <a:pPr algn="ctr"/>
            <a:endParaRPr lang="it-IT" i="1" dirty="0" smtClean="0"/>
          </a:p>
          <a:p>
            <a:pPr algn="ctr"/>
            <a:r>
              <a:rPr lang="it-IT" sz="2800" b="1" i="1" dirty="0" smtClean="0"/>
              <a:t>Perché </a:t>
            </a:r>
            <a:r>
              <a:rPr lang="it-IT" sz="2800" b="1" i="1" dirty="0"/>
              <a:t>supportare il progetto?</a:t>
            </a:r>
          </a:p>
          <a:p>
            <a:pPr algn="ctr"/>
            <a:endParaRPr lang="it-IT" dirty="0"/>
          </a:p>
          <a:p>
            <a:pPr lvl="1"/>
            <a:r>
              <a:rPr lang="it-IT" dirty="0"/>
              <a:t>1</a:t>
            </a:r>
            <a:r>
              <a:rPr lang="it-IT" sz="2000" dirty="0"/>
              <a:t>. E’ stato sviluppato da un team composto da esperti giocatori di ruolo e sviluppatori di app, tutti con esperienza per lo meno decennale nell’ambiente.</a:t>
            </a:r>
          </a:p>
          <a:p>
            <a:pPr lvl="1"/>
            <a:endParaRPr lang="it-IT" sz="2000" dirty="0"/>
          </a:p>
          <a:p>
            <a:pPr lvl="1"/>
            <a:r>
              <a:rPr lang="it-IT" sz="2000" dirty="0"/>
              <a:t>2. Un’applicazione fatta </a:t>
            </a:r>
            <a:r>
              <a:rPr lang="it-IT" sz="2000" b="1" dirty="0"/>
              <a:t>DA</a:t>
            </a:r>
            <a:r>
              <a:rPr lang="it-IT" sz="2000" dirty="0"/>
              <a:t> giocatori </a:t>
            </a:r>
            <a:r>
              <a:rPr lang="it-IT" sz="2000" b="1" dirty="0"/>
              <a:t>PER</a:t>
            </a:r>
            <a:r>
              <a:rPr lang="it-IT" sz="2000" dirty="0"/>
              <a:t> Giocatori!</a:t>
            </a:r>
          </a:p>
          <a:p>
            <a:pPr lvl="1"/>
            <a:endParaRPr lang="it-IT" sz="2000" dirty="0"/>
          </a:p>
          <a:p>
            <a:pPr lvl="1"/>
            <a:r>
              <a:rPr lang="it-IT" sz="2000" dirty="0"/>
              <a:t>3. Il progetto è stato finanziato dalle più importanti aziende produttrici di giochi di ruolo tra cui Il Ritrovo delle Fate, I Maghi della Costa, Gli Amici dello Spadone e Dadi in Libertà.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xmlns="" id="{B2F24857-CAF6-AE0A-AE33-872FBE5D96E5}"/>
              </a:ext>
            </a:extLst>
          </p:cNvPr>
          <p:cNvSpPr/>
          <p:nvPr/>
        </p:nvSpPr>
        <p:spPr>
          <a:xfrm>
            <a:off x="2495600" y="1268760"/>
            <a:ext cx="720080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6000" b="1" cap="none" spc="0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DUNGEON’s</a:t>
            </a:r>
            <a:r>
              <a:rPr lang="it-IT" sz="6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HELPER</a:t>
            </a:r>
          </a:p>
        </p:txBody>
      </p:sp>
    </p:spTree>
    <p:extLst>
      <p:ext uri="{BB962C8B-B14F-4D97-AF65-F5344CB8AC3E}">
        <p14:creationId xmlns:p14="http://schemas.microsoft.com/office/powerpoint/2010/main" xmlns="" val="1560823001"/>
      </p:ext>
    </p:extLst>
  </p:cSld>
  <p:clrMapOvr>
    <a:masterClrMapping/>
  </p:clrMapOvr>
  <p:transition spd="med" advTm="7000"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 cstate="print"/>
          <a:tile tx="0" ty="0" sx="100000" sy="100000" flip="none" algn="tl"/>
        </a:blipFill>
        <a:ln w="38100">
          <a:solidFill>
            <a:schemeClr val="accent4">
              <a:lumMod val="50000"/>
            </a:schemeClr>
          </a:solidFill>
        </a:ln>
        <a:effectLst>
          <a:outerShdw blurRad="50800" dist="50800" dir="5400000" algn="ctr" rotWithShape="0">
            <a:schemeClr val="tx1"/>
          </a:outerShdw>
        </a:effectLst>
      </a:spPr>
      <a:bodyPr rtlCol="0" anchor="b"/>
      <a:lstStyle>
        <a:defPPr algn="ctr">
          <a:defRPr i="1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260</Words>
  <Application>Microsoft Office PowerPoint</Application>
  <PresentationFormat>Personalizzato</PresentationFormat>
  <Paragraphs>67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2" baseType="lpstr">
      <vt:lpstr>Tema di Office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  <vt:lpstr>Diapositiva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Davide Nuti</dc:creator>
  <cp:lastModifiedBy>IFTS</cp:lastModifiedBy>
  <cp:revision>19</cp:revision>
  <dcterms:created xsi:type="dcterms:W3CDTF">2022-06-01T14:21:00Z</dcterms:created>
  <dcterms:modified xsi:type="dcterms:W3CDTF">2023-01-19T16:26:24Z</dcterms:modified>
</cp:coreProperties>
</file>

<file path=docProps/thumbnail.jpeg>
</file>